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8CDC-8921-4736-9197-222EFD26F237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5C375-56EE-4F4B-A562-B3763720E6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http://1.bp.blogspot.com/_n7RltmTdk-g/S8NNx460SDI/AAAAAAAAR4E/8or1HiKO2oY/s1600/Jacoby+shoe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://ny-image2.etsy.com/il_570xN.132140758.jpg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y-image2.etsy.com/il_fullxfull.132140758.jpg" TargetMode="External"/><Relationship Id="rId11" Type="http://schemas.openxmlformats.org/officeDocument/2006/relationships/image" Target="http://www2.sptimes.com/Holocaust_museum/graphics/shoes.jpg" TargetMode="External"/><Relationship Id="rId5" Type="http://schemas.openxmlformats.org/officeDocument/2006/relationships/image" Target="http://www.wisconsinhistory.org/VoyagerImages/Z017/Z01716/Z0171648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mnn.com/sites/default/files/shoes_1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holocaustconferences.files.wordpress.com/2011/03/shoes-blue2.jpg?w=590&amp;h=263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http://www.bobbydene.com/images/sh1665side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http://www.hookedonvintage.com/shop/images/November_28_030.jpg" TargetMode="Externa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3.bp.blogspot.com/_UBXLLxqjliY/TTvet2AqJrI/AAAAAAAACPk/RjIDKg3zjcI/s1600/VintageChildsButtonUpShoes.jpg" TargetMode="Externa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838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Harrington" pitchFamily="82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4" name="il_fi" descr="Shoes_PerfectPoise_NavyPeeptoes_TAG-Bea_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"/>
            <a:ext cx="2895600" cy="414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3354380796_4b39842b6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390144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381000"/>
            <a:ext cx="6400800" cy="914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1930s-oxford-shoes-wome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192780" cy="273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_iAEC105320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828800"/>
            <a:ext cx="3352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313944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http://1.bp.blogspot.com/_n7RltmTdk-g/S8NNx460SDI/AAAAAAAAR4E/8or1HiKO2oY/s1600/Jacoby+shoes.jpg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267200" y="838200"/>
            <a:ext cx="407289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me?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4" name="il_fi" descr="mens-work-boots-by-liftar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47472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Mvc-019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44805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362200" y="5181600"/>
            <a:ext cx="4419600" cy="914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I see?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rws_19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32232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army05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09600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6019800"/>
            <a:ext cx="6400800" cy="5334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go through?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179832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"/>
            <a:ext cx="1981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Artifact Image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400800" y="381000"/>
            <a:ext cx="188023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HILDREN'S SHOES, 1930s-1940s, Blue-White Leather, Size Toddler 8">
            <a:hlinkClick r:id="rId6" tgtFrame="_blank"/>
          </p:cNvPr>
          <p:cNvPicPr/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457200" y="3886200"/>
            <a:ext cx="203263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rtifact Image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2362200"/>
            <a:ext cx="19659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l_fi" descr="http://www2.sptimes.com/Holocaust_museum/graphics/shoes.jpg"/>
          <p:cNvPicPr/>
          <p:nvPr/>
        </p:nvPicPr>
        <p:blipFill>
          <a:blip r:embed="rId10" r:link="rId11" cstate="print"/>
          <a:srcRect l="3260" t="11538" r="31540" b="15385"/>
          <a:stretch>
            <a:fillRect/>
          </a:stretch>
        </p:blipFill>
        <p:spPr bwMode="auto">
          <a:xfrm>
            <a:off x="6324600" y="38100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l_fi" descr="holocaust-shoe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4267200"/>
            <a:ext cx="179832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l_fi" descr="IAU0020shoes1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2133600"/>
            <a:ext cx="168402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6400800" cy="762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do?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world%20war%202%20brown%20leather%20sho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288036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1930s-mens-black-kangaroo-cap-toe-shoes-1940s_27070299375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355092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5486400"/>
            <a:ext cx="6400800" cy="838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http://www.mnn.com/sites/default/files/shoes_1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43000" y="457200"/>
            <a:ext cx="6793230" cy="385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762000"/>
            <a:ext cx="6400800" cy="914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happened to us?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http://holocaustconferences.files.wordpress.com/2011/03/shoes-blue2.jpg?w=590&amp;h=263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66800" y="2514600"/>
            <a:ext cx="6549390" cy="291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05200" y="5181600"/>
            <a:ext cx="5334000" cy="1066800"/>
          </a:xfrm>
        </p:spPr>
        <p:txBody>
          <a:bodyPr>
            <a:normAutofit/>
          </a:bodyPr>
          <a:lstStyle/>
          <a:p>
            <a:pPr algn="r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roles did we play?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shoes_from_1930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"/>
            <a:ext cx="265176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il_170x13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"/>
            <a:ext cx="29260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www.hookedonvintage.com/shop/images/November_28_030.jpg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143000" y="2743200"/>
            <a:ext cx="22669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l_fi" descr="http://www.bobbydene.com/images/sh1665side.jpg"/>
          <p:cNvPicPr/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4800600" y="2819400"/>
            <a:ext cx="230695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1066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Harrington" pitchFamily="82" charset="0"/>
              </a:rPr>
              <a:t>What did we see?</a:t>
            </a:r>
            <a:endParaRPr lang="en-US" sz="3600" dirty="0">
              <a:solidFill>
                <a:schemeClr val="tx1"/>
              </a:solidFill>
              <a:latin typeface="Harrington" pitchFamily="82" charset="0"/>
            </a:endParaRPr>
          </a:p>
        </p:txBody>
      </p:sp>
      <p:pic>
        <p:nvPicPr>
          <p:cNvPr id="6" name="il_fi" descr="1930s-1940s-vintage-lace-to-toe-athletic-shoes-boots_32066768007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332232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shoes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04800"/>
            <a:ext cx="267462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34410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819400"/>
            <a:ext cx="2286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l_fi" descr="http://3.bp.blogspot.com/_UBXLLxqjliY/TTvet2AqJrI/AAAAAAAACPk/RjIDKg3zjcI/s1600/VintageChildsButtonUpShoes.jpg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124200" y="2895600"/>
            <a:ext cx="205549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1930s-mens-brown-worwear-boots-1920s_27070299899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2743200"/>
            <a:ext cx="2712720" cy="252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57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Beach City Public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mebyrd</dc:creator>
  <cp:lastModifiedBy>Vickie J. Dean</cp:lastModifiedBy>
  <cp:revision>8</cp:revision>
  <dcterms:created xsi:type="dcterms:W3CDTF">2011-04-01T15:02:04Z</dcterms:created>
  <dcterms:modified xsi:type="dcterms:W3CDTF">2014-02-26T21:32:30Z</dcterms:modified>
</cp:coreProperties>
</file>